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71" autoAdjust="0"/>
  </p:normalViewPr>
  <p:slideViewPr>
    <p:cSldViewPr>
      <p:cViewPr>
        <p:scale>
          <a:sx n="95" d="100"/>
          <a:sy n="95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8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4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9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1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D8F9-E9A6-440D-9CDA-064A2B9E5379}" type="datetimeFigureOut">
              <a:rPr lang="en-GB" smtClean="0"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332A-57C7-4A0F-A033-C7DF1F3C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Test+paper+with+A+&amp;view=detail&amp;id=98F16A177098375285139C60449829C5EB739652&amp;first=0&amp;FORM=IDFRI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bing.com/images/search?q=Tall+guy+with+hand+up&amp;view=detail&amp;id=F123BD3E7FE792F1D2D26E579BCF2245FD3F3995&amp;first=0&amp;FORM=IDFRI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Lincoln&amp;view=detail&amp;id=4F0C14D452BECBECBDEBC339CA416209E017F88D&amp;first=0&amp;FORM=IDFRI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bing.com/images/search?q=Test+paper+with+A+&amp;view=detail&amp;id=98F16A177098375285139C60449829C5EB739652&amp;first=0&amp;FORM=IDFRIR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ng.com/images/search?q=cricketer+that+got+bowled&amp;view=detail&amp;id=BDDB5D96B2B32FAE26144FFB50FFDB9DB78A7287&amp;first=0&amp;FORM=IDFRI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bing.com/images/search?q=india&amp;view=detail&amp;id=CE022C99FB7967D801383C3DF4251C5D123CC29F&amp;first=0&amp;FORM=IDFRI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hyperlink" Target="http://www.bing.com/images/search?q=Test+paper+with+A+&amp;view=detail&amp;id=98F16A177098375285139C60449829C5EB739652&amp;first=0&amp;FORM=IDFRI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Test+paper+with+A+&amp;view=detail&amp;id=98F16A177098375285139C60449829C5EB739652&amp;first=0&amp;FORM=IDFR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Martioan&amp;view=detail&amp;id=28F76E1A715B104C8310F7F7FE18B37237889A35&amp;first=0&amp;FORM=IDFRI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Test+paper+with+A+&amp;view=detail&amp;id=98F16A177098375285139C60449829C5EB739652&amp;first=0&amp;FORM=IDFR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Test+paper+with+A+&amp;view=detail&amp;id=98F16A177098375285139C60449829C5EB739652&amp;first=0&amp;FORM=IDFR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Martial+arts+expert&amp;view=detail&amp;id=BD7DD5822F998C9D91D0C53C3C4A7BEDE0ECF0DF&amp;first=0&amp;FORM=IDFRI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en-GB" dirty="0" smtClean="0"/>
              <a:t>A good end to the perfect class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95736" y="2492896"/>
            <a:ext cx="57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965692"/>
            <a:ext cx="33696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GB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avers Powerpoint</a:t>
            </a:r>
          </a:p>
          <a:p>
            <a:pPr algn="ctr"/>
            <a:r>
              <a:rPr lang="en-GB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1</a:t>
            </a:r>
            <a:endParaRPr lang="en-GB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4714" y="1338158"/>
            <a:ext cx="2755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7SKR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11" y="260648"/>
            <a:ext cx="2016224" cy="251486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9" t="18570"/>
          <a:stretch/>
        </p:blipFill>
        <p:spPr bwMode="auto">
          <a:xfrm>
            <a:off x="39625" y="44525"/>
            <a:ext cx="2520016" cy="25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06" y="4905975"/>
            <a:ext cx="2347796" cy="19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506">
        <p14:shred/>
      </p:transition>
    </mc:Choice>
    <mc:Fallback>
      <p:transition spd="slow" advTm="7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0831" y="620687"/>
            <a:ext cx="23467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Luke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309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basket ball in America</a:t>
            </a:r>
            <a:endParaRPr lang="en-GB" dirty="0"/>
          </a:p>
        </p:txBody>
      </p:sp>
      <p:pic>
        <p:nvPicPr>
          <p:cNvPr id="1033" name="Picture 9" descr="http://ts2.mm.bing.net/th?id=I4639621825037081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1"/>
            <a:ext cx="2419441" cy="2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204864"/>
            <a:ext cx="182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  <p:pic>
        <p:nvPicPr>
          <p:cNvPr id="1030" name="Picture 6" descr="http://ts4.mm.bing.net/th?id=I4759953909744619&amp;pid=1.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22" y="3050900"/>
            <a:ext cx="3048930" cy="25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091022" y="3212978"/>
            <a:ext cx="2016224" cy="432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216" y="328062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OMG!! Luke got tall!!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4"/>
    </mc:Choice>
    <mc:Fallback>
      <p:transition spd="slow" advTm="3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9844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geography at Lincoln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53472" y="17182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 decided he needed to experience it first hand.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15983" y="692696"/>
            <a:ext cx="1549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Tami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90" y="2845807"/>
            <a:ext cx="4422825" cy="26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ts1.mm.bing.net/th?id=I4841390796309680&amp;pid=1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5807"/>
            <a:ext cx="2318514" cy="23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ts2.mm.bing.net/th?id=I4639621825037081&amp;pid=1.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17" y="2975363"/>
            <a:ext cx="2059401" cy="20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80143" y="2041438"/>
            <a:ext cx="182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0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3"/>
    </mc:Choice>
    <mc:Fallback>
      <p:transition spd="slow" advTm="5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5185" y="332656"/>
            <a:ext cx="3042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Dhruv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303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Cricket in India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303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And,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183030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omehow,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71574" y="18205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ot bowled first ball!!</a:t>
            </a:r>
            <a:endParaRPr lang="en-GB" dirty="0"/>
          </a:p>
        </p:txBody>
      </p:sp>
      <p:pic>
        <p:nvPicPr>
          <p:cNvPr id="3079" name="Picture 7" descr="http://ts4.mm.bing.net/th?id=I4721883332871255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20" y="3645024"/>
            <a:ext cx="2837887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s4.mm.bing.net/th?id=I4566908041890259&amp;pid=1.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1" y="2564904"/>
            <a:ext cx="2880320" cy="35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4932040" y="5013176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67944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1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1"/>
    </mc:Choice>
    <mc:Fallback>
      <p:transition spd="slow" advTm="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4768" y="620687"/>
            <a:ext cx="2618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Kiran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30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math at Harvard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9" t="18570"/>
          <a:stretch/>
        </p:blipFill>
        <p:spPr bwMode="auto">
          <a:xfrm>
            <a:off x="251520" y="2635754"/>
            <a:ext cx="3456650" cy="35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ts2.mm.bing.net/th?id=I4639621825037081&amp;pid=1.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1"/>
            <a:ext cx="2419441" cy="2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204864"/>
            <a:ext cx="182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97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5"/>
    </mc:Choice>
    <mc:Fallback>
      <p:transition spd="slow" advTm="11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548680"/>
            <a:ext cx="2672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Peter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328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programming at Imperial College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2048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  <p:pic>
        <p:nvPicPr>
          <p:cNvPr id="7" name="Picture 9" descr="http://ts2.mm.bing.net/th?id=I4639621825037081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0" y="3140968"/>
            <a:ext cx="2419441" cy="2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6125"/>
            <a:ext cx="3168352" cy="263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64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3"/>
    </mc:Choice>
    <mc:Fallback>
      <p:transition spd="slow" advTm="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16" y="2852936"/>
            <a:ext cx="2447032" cy="305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332656"/>
            <a:ext cx="1629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Jay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303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time travel on Mars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7792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And,</a:t>
            </a:r>
            <a:endParaRPr lang="en-GB" dirty="0"/>
          </a:p>
        </p:txBody>
      </p:sp>
      <p:pic>
        <p:nvPicPr>
          <p:cNvPr id="2050" name="Picture 2" descr="http://ts3.mm.bing.net/th?id=I4933294508278210&amp;pid=1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8862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0257" y="4379042"/>
            <a:ext cx="10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OMG, its Jay!!!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155603" y="3789040"/>
            <a:ext cx="947977" cy="6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48997" y="1779206"/>
            <a:ext cx="28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omehow,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07584" y="175708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ent to the moon in 1969!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0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0"/>
    </mc:Choice>
    <mc:Fallback>
      <p:transition spd="slow" advTm="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67744" y="2343616"/>
            <a:ext cx="5436096" cy="4077072"/>
            <a:chOff x="683568" y="2852936"/>
            <a:chExt cx="4704523" cy="35283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852936"/>
              <a:ext cx="4704523" cy="35283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7584" y="306896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Mech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75656" y="3438292"/>
              <a:ext cx="360040" cy="206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982350" y="332656"/>
            <a:ext cx="26484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Aden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8303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Got enslaved by the </a:t>
            </a:r>
            <a:r>
              <a:rPr lang="en-GB" dirty="0" err="1" smtClean="0"/>
              <a:t>mechs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1512" y="177893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his family…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91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0"/>
    </mc:Choice>
    <mc:Fallback>
      <p:transition spd="slow" advTm="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/>
          <a:stretch/>
        </p:blipFill>
        <p:spPr bwMode="auto">
          <a:xfrm>
            <a:off x="2843808" y="2931886"/>
            <a:ext cx="3200400" cy="3647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6760" y="332656"/>
            <a:ext cx="39196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Malachi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3030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genetics and mutation in Yale and somehow ended up…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8"/>
    </mc:Choice>
    <mc:Fallback>
      <p:transition spd="slow" advTm="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6437" y="620687"/>
            <a:ext cx="21355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Shiv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30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physics at Leeds</a:t>
            </a:r>
            <a:endParaRPr lang="en-GB" dirty="0"/>
          </a:p>
        </p:txBody>
      </p:sp>
      <p:pic>
        <p:nvPicPr>
          <p:cNvPr id="1033" name="Picture 9" descr="http://ts2.mm.bing.net/th?id=I4639621825037081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1"/>
            <a:ext cx="2419441" cy="2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204864"/>
            <a:ext cx="182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  <p:pic>
        <p:nvPicPr>
          <p:cNvPr id="1028" name="Picture 4" descr="N:\My Work\Stuff\Pics\Rollercoster_fana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81" y="2957131"/>
            <a:ext cx="2304256" cy="27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181" y="548680"/>
            <a:ext cx="27361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Layth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328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economics at LSE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2048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got an A+</a:t>
            </a:r>
            <a:endParaRPr lang="en-GB" dirty="0"/>
          </a:p>
        </p:txBody>
      </p:sp>
      <p:pic>
        <p:nvPicPr>
          <p:cNvPr id="7" name="Picture 9" descr="http://ts2.mm.bing.net/th?id=I4639621825037081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0" y="3140968"/>
            <a:ext cx="2419441" cy="2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647203" cy="33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5"/>
    </mc:Choice>
    <mc:Fallback>
      <p:transition spd="slow" advTm="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7417" y="332656"/>
            <a:ext cx="47583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Vitthagen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303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Studied fighting in Japan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303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And,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183030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omehow,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71574" y="18205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ot a job,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183030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a body guard!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45" y="3212976"/>
            <a:ext cx="1564126" cy="32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Callout 14"/>
          <p:cNvSpPr/>
          <p:nvPr/>
        </p:nvSpPr>
        <p:spPr>
          <a:xfrm flipH="1">
            <a:off x="5364088" y="2227937"/>
            <a:ext cx="2035578" cy="144902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690073" y="254843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are you going?</a:t>
            </a:r>
            <a:endParaRPr lang="en-GB" dirty="0"/>
          </a:p>
        </p:txBody>
      </p:sp>
      <p:pic>
        <p:nvPicPr>
          <p:cNvPr id="3077" name="Picture 5" descr="http://ts4.mm.bing.net/th?id=I4997929470264207&amp;pid=1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2" y="2476632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9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0"/>
    </mc:Choice>
    <mc:Fallback>
      <p:transition spd="slow" advTm="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  <p:bldP spid="13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175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11DasaniK</dc:creator>
  <cp:lastModifiedBy>11HeP</cp:lastModifiedBy>
  <cp:revision>24</cp:revision>
  <dcterms:created xsi:type="dcterms:W3CDTF">2012-05-31T13:50:17Z</dcterms:created>
  <dcterms:modified xsi:type="dcterms:W3CDTF">2012-06-01T09:10:33Z</dcterms:modified>
</cp:coreProperties>
</file>